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3" r:id="rId35"/>
    <p:sldId id="290" r:id="rId36"/>
    <p:sldId id="291" r:id="rId37"/>
    <p:sldId id="292" r:id="rId38"/>
    <p:sldId id="317" r:id="rId39"/>
    <p:sldId id="294" r:id="rId40"/>
    <p:sldId id="301" r:id="rId41"/>
    <p:sldId id="296" r:id="rId42"/>
    <p:sldId id="303" r:id="rId43"/>
    <p:sldId id="297" r:id="rId44"/>
    <p:sldId id="300" r:id="rId45"/>
    <p:sldId id="304" r:id="rId46"/>
    <p:sldId id="305" r:id="rId47"/>
    <p:sldId id="298" r:id="rId48"/>
    <p:sldId id="295" r:id="rId49"/>
    <p:sldId id="302" r:id="rId50"/>
    <p:sldId id="307" r:id="rId51"/>
    <p:sldId id="308" r:id="rId52"/>
    <p:sldId id="306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54" d="100"/>
          <a:sy n="54" d="100"/>
        </p:scale>
        <p:origin x="51" y="10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AF9F-11E9-4605-9A91-624DB8170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5A623-BBFF-47AF-8296-0648D6013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3BDC9-6858-4BB8-A5C4-2AF7F5B33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C225-272A-4A3D-B7CE-F8DE6C2BB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0633-D33E-4984-AACC-325905D1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557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9EDC-1F86-4481-9342-08A81634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E0C1E-E385-435F-94BB-0A75E9695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8119D-8F09-4275-A269-B6226C0E3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F8B62-3E1A-4FAF-BB01-C56A1806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054CB-DA81-4D9A-9C4F-0B831AA10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622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AE7F0D-0103-417D-9DEE-F2C0139A08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5C637-4241-44B4-87E3-FF15AB059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11FF-9606-4A0D-B2A1-F155EA88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707E2-86C4-4BB6-BE08-E2F4FC07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E0DE2-90F5-4524-BF48-1D8B5F6A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913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39CF-2356-41CD-B2FB-F2058419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95702-462D-44A0-86BF-D70189EE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F682B-9DC3-48F1-A049-790FE7DC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D1906-D7C9-420B-ADBB-FA69077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8021-912C-4FE4-94DB-2247DAAC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7634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5649-A4E1-4B0B-BD73-8F840844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AF481-A9F0-422D-A0D6-5E44CD61B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26F9D-9CFC-4742-AF12-7D318D11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84BD-5ABF-4383-98FE-A5CBD413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E4AAE-9D21-4889-A37C-83D3CEE7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5725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6F9B-892E-413F-AB3B-2811B1AA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38E4C-CFDD-4214-B9CF-276FAA97F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1B877-DC33-43F6-A54B-A1D80F362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06366-770D-4FBA-B184-B14F4BBF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D3712-3BE0-4E04-AC58-ED1E93B4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DA626-2D3C-4B17-BD75-D972534A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81325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661E-11D2-4CE0-BE09-58515F6A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B5194-6D57-40A6-BDEF-99FF674A0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4BA53-3F2C-4025-AB98-6F2DDEB36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4D4D6-568E-4260-AA7D-233BA7B72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A9112-DA6D-4421-B5E3-F2A411C00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C4BBC-FA44-420F-9243-E3176209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29BCD-07E3-43A0-8F78-C7393DD7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DE846A-90EF-41FD-8BFD-465F0B3D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283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BA41-E5D1-4B9E-95CB-F9FFCF40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3DF4D-0585-441E-809B-C76D5147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37994-4652-4F13-AE6E-FB7526F7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39844-3B59-48B6-A9B0-29BA65DE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855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30FE1-7753-4FE5-BEE7-61E60E6C8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F562B-3EB7-4E35-AC03-7902FA00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7A4A4-6C83-4D7B-B5B1-D6C9CA357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795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8B9C-403A-4C1E-99C4-4CD3AEEC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D8CC9-8B25-486A-AB11-9B6E30A9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2DA74-85F0-44E2-8AC1-9CAA1ED4A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D9399-0A90-4076-A86C-5EE3115EE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01323-079D-4A94-B0E3-EBCFD740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B4F58-68EA-49A9-842B-91048737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4547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5D67-4A4A-4707-8F73-37249423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A679E-68E4-4B69-96B7-F874D64E0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19850-1AB6-49B4-AB8D-38C27AFDE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D01AB-40A5-410E-8FEC-4AEA5DE1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2D605-2C00-4933-9A66-A363CA29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BFFC3-2941-4357-80AA-98249EB9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818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1A2A8-9A56-40C6-B40D-D02BC493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A8BE0-03B8-44D3-9EA0-71EB8FB16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5ED0-F5A6-43EA-BDD2-7ECAA5C03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5AE16-C85B-4D32-B1B2-C9B94BC2E90A}" type="datetimeFigureOut">
              <a:rPr lang="en-NZ" smtClean="0"/>
              <a:t>29/10/2020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8615C-5723-43BD-99A5-AF8A6FEC9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8FC06-6B43-4412-9009-BD028F3C9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587E2-579C-46E9-8A87-CCA200070F1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298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77E91FF-0F33-4E46-A956-3671DB7A8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2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A9AED7-AB4C-4C19-A4F1-69BA4943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70913-DEF2-4D22-A768-B5D75F25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24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9D963-3DA1-4E9E-A19D-5793BB8D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2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7B67F4-9F51-45CC-A529-C5E5FB3B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6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C50EF-87CE-4803-9C80-5DECD8832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0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6C597-0119-4B4F-8840-897896DE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8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4FA2F-5153-4183-BCAF-8E5C414E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7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ECCDA5-DF14-4588-9466-28ABD8C59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1BD56-1C72-4189-9795-2CA5A80F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59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93787-F511-4909-9CE5-B66B8A483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3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CD54C72F-C6C8-4144-B509-0BDFBDD03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7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326BF-1C0E-4BCF-A426-91B44283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4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F27B0-9EE0-4D2A-A6CF-08DC5B420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0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DAB45-F116-4ECD-99E9-8F9A658C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72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D5FA20-60D6-4211-B767-3452E654D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73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96E418-938B-42A4-B777-14EE992F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68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6F1E6F-2F69-447F-8E5B-D77DBD55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21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7CCA4-765E-44FD-8FA1-873F7A61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06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CB045-B343-4A76-ACE3-D84F915F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75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54980-247F-4A06-97BD-25061F44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9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F16B4E-7697-4356-9759-DF550D814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4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565C8C-BD31-439C-A81D-6696FFD1A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41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38707C-A199-4792-8EAD-55932CB6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80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455048-A20B-4D1E-8859-A9752E6B4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62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349ABF-481A-4535-A8CF-C5B55059A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2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5CEF9-8D23-4EBF-BC0A-41B9B1D0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18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302DA-B241-460D-BFAC-F8D8EA03E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54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852F10-77A9-4F69-904A-A90C59C6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81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32E7A3-B76F-4235-9CD7-47746CEE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94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5E7928-BFD3-4797-8192-1D4C9B30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6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5DA59BDD-E90B-4065-B6C2-2686F80E2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08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D392A0-DFDC-4796-96D8-3B5E0CD4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1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0BA429-DFC9-4258-8C28-F0666EFD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9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3BD52-2EFB-47E0-A072-6F63A21C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3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87BE3-D80F-4F93-9D3A-C6666D92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64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50DFCA-D25E-4C2C-8DB0-77321C153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8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FAA358-B1FD-466F-9E27-505D2473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88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FFCDA6-611C-41CA-AECE-804A5CD3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62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290E25-E21B-41C0-AF59-297ED8FC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96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F7ED26-94CA-4ABB-80B1-F246BEEC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1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963C3-6335-4638-8E35-17E781028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07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939A5-E46B-4324-B1DD-A7DC1EB8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44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C7E78-FE97-4C40-BA8B-DAF62AB7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5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8D367F-5B27-40F7-90F8-D5D7EAB9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33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703D58-EA54-4DE9-ABA3-433707A2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9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7ACDD5-E840-4D38-BC22-A017F6A6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39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5976E9-85EF-42DF-9A49-9E3DEF68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16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58A80-68B8-4A79-8AD8-6017761B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6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C60130-714B-4BC9-87E9-6B26D97C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33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05B5A-6782-427C-92BB-9E7EFF1E1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92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8354B-D1A1-490D-AE52-D34426A6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97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994735-DA69-4288-BB27-9F25D2F3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46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10218-ACE2-4668-B185-FCE5C5533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00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1BED5-56D4-4310-987E-C159C86E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4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6D36CC7-7405-4DCE-AC65-E1C1BFEED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1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40FA9-5141-4EF2-BB43-4AB326F9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4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282A9-D532-4940-832C-84150F3A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2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FEBD94-E40F-4864-A1E1-66557BB0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7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FEA86-F340-46B4-B047-DF931460F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14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</dc:creator>
  <cp:lastModifiedBy>Andrew</cp:lastModifiedBy>
  <cp:revision>4</cp:revision>
  <dcterms:created xsi:type="dcterms:W3CDTF">2020-10-28T19:27:34Z</dcterms:created>
  <dcterms:modified xsi:type="dcterms:W3CDTF">2020-10-28T19:56:04Z</dcterms:modified>
</cp:coreProperties>
</file>